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11" d="100"/>
          <a:sy n="111" d="100"/>
        </p:scale>
        <p:origin x="77" y="15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elements/1.1/"/>
    <ds:schemaRef ds:uri="http://schemas.microsoft.com/sharepoint/v3"/>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1372</TotalTime>
  <Words>495</Words>
  <Application>Microsoft Office PowerPoint</Application>
  <PresentationFormat>Affichage à l'écran (16:9)</PresentationFormat>
  <Paragraphs>108</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sa1</cp:lastModifiedBy>
  <cp:revision>107</cp:revision>
  <dcterms:created xsi:type="dcterms:W3CDTF">2020-03-05T15:21:24Z</dcterms:created>
  <dcterms:modified xsi:type="dcterms:W3CDTF">2026-03-26T08:42:24Z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